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523"/>
  </p:normalViewPr>
  <p:slideViewPr>
    <p:cSldViewPr snapToGrid="0" snapToObjects="1">
      <p:cViewPr varScale="1">
        <p:scale>
          <a:sx n="78" d="100"/>
          <a:sy n="78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CD8BD-3676-A944-A92C-08CC2B044BE1}" type="doc">
      <dgm:prSet loTypeId="urn:microsoft.com/office/officeart/2005/8/layout/lProcess3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5EDB35A9-EA21-7E4F-B371-AB053649316F}">
      <dgm:prSet phldrT="[Tekst]"/>
      <dgm:spPr/>
      <dgm:t>
        <a:bodyPr/>
        <a:lstStyle/>
        <a:p>
          <a:r>
            <a:rPr lang="nl-NL" dirty="0"/>
            <a:t>Missie</a:t>
          </a:r>
        </a:p>
      </dgm:t>
    </dgm:pt>
    <dgm:pt modelId="{866C704D-DCA3-8047-81E1-B4DE8332C884}" type="parTrans" cxnId="{30F5750F-5996-EC4B-AEFA-B609B8554C5F}">
      <dgm:prSet/>
      <dgm:spPr/>
      <dgm:t>
        <a:bodyPr/>
        <a:lstStyle/>
        <a:p>
          <a:endParaRPr lang="nl-NL"/>
        </a:p>
      </dgm:t>
    </dgm:pt>
    <dgm:pt modelId="{4F02B795-DCC2-2942-889A-C7671E59AAA3}" type="sibTrans" cxnId="{30F5750F-5996-EC4B-AEFA-B609B8554C5F}">
      <dgm:prSet/>
      <dgm:spPr/>
      <dgm:t>
        <a:bodyPr/>
        <a:lstStyle/>
        <a:p>
          <a:endParaRPr lang="nl-NL"/>
        </a:p>
      </dgm:t>
    </dgm:pt>
    <dgm:pt modelId="{1A41AAE7-748E-3744-8A0F-A270772661C8}">
      <dgm:prSet phldrT="[Tekst]"/>
      <dgm:spPr/>
      <dgm:t>
        <a:bodyPr/>
        <a:lstStyle/>
        <a:p>
          <a:r>
            <a:rPr lang="nl-NL" dirty="0"/>
            <a:t>Waarom de organisatie bestaat</a:t>
          </a:r>
        </a:p>
      </dgm:t>
    </dgm:pt>
    <dgm:pt modelId="{2780EE9F-A0C7-7044-A585-9E7378D6D77C}" type="parTrans" cxnId="{3EEDBF4B-6DE2-B746-AF90-3622FA6CF029}">
      <dgm:prSet/>
      <dgm:spPr/>
      <dgm:t>
        <a:bodyPr/>
        <a:lstStyle/>
        <a:p>
          <a:endParaRPr lang="nl-NL"/>
        </a:p>
      </dgm:t>
    </dgm:pt>
    <dgm:pt modelId="{08D14235-B81F-AE4F-B7A8-1CA626015DE2}" type="sibTrans" cxnId="{3EEDBF4B-6DE2-B746-AF90-3622FA6CF029}">
      <dgm:prSet/>
      <dgm:spPr/>
      <dgm:t>
        <a:bodyPr/>
        <a:lstStyle/>
        <a:p>
          <a:endParaRPr lang="nl-NL"/>
        </a:p>
      </dgm:t>
    </dgm:pt>
    <dgm:pt modelId="{25DE5A02-DDA8-F74E-8D7A-E453121B689B}">
      <dgm:prSet phldrT="[Tekst]"/>
      <dgm:spPr/>
      <dgm:t>
        <a:bodyPr/>
        <a:lstStyle/>
        <a:p>
          <a:r>
            <a:rPr lang="nl-NL" dirty="0"/>
            <a:t>Visie</a:t>
          </a:r>
        </a:p>
      </dgm:t>
    </dgm:pt>
    <dgm:pt modelId="{A426520F-68A4-0D46-BEE8-DD5124BFB97D}" type="parTrans" cxnId="{9B5936FD-F252-FA49-AC64-08587F9B9D65}">
      <dgm:prSet/>
      <dgm:spPr/>
      <dgm:t>
        <a:bodyPr/>
        <a:lstStyle/>
        <a:p>
          <a:endParaRPr lang="nl-NL"/>
        </a:p>
      </dgm:t>
    </dgm:pt>
    <dgm:pt modelId="{52E712B9-754F-054C-9A68-45C0388FAC04}" type="sibTrans" cxnId="{9B5936FD-F252-FA49-AC64-08587F9B9D65}">
      <dgm:prSet/>
      <dgm:spPr/>
      <dgm:t>
        <a:bodyPr/>
        <a:lstStyle/>
        <a:p>
          <a:endParaRPr lang="nl-NL"/>
        </a:p>
      </dgm:t>
    </dgm:pt>
    <dgm:pt modelId="{D99D9E47-65A8-EC44-8C6A-81EF69C5B9E4}">
      <dgm:prSet phldrT="[Tekst]"/>
      <dgm:spPr/>
      <dgm:t>
        <a:bodyPr/>
        <a:lstStyle/>
        <a:p>
          <a:r>
            <a:rPr lang="nl-NL" dirty="0"/>
            <a:t>Wat willen we zijn, en hoe realiseren we de missie?</a:t>
          </a:r>
        </a:p>
      </dgm:t>
    </dgm:pt>
    <dgm:pt modelId="{13873979-85A8-B64C-BA31-D937D4387549}" type="parTrans" cxnId="{1116628D-0F56-E34A-9A46-BD9922FBC238}">
      <dgm:prSet/>
      <dgm:spPr/>
      <dgm:t>
        <a:bodyPr/>
        <a:lstStyle/>
        <a:p>
          <a:endParaRPr lang="nl-NL"/>
        </a:p>
      </dgm:t>
    </dgm:pt>
    <dgm:pt modelId="{AB10E3D9-35D0-5241-8B5C-5B4B2F9F7345}" type="sibTrans" cxnId="{1116628D-0F56-E34A-9A46-BD9922FBC238}">
      <dgm:prSet/>
      <dgm:spPr/>
      <dgm:t>
        <a:bodyPr/>
        <a:lstStyle/>
        <a:p>
          <a:endParaRPr lang="nl-NL"/>
        </a:p>
      </dgm:t>
    </dgm:pt>
    <dgm:pt modelId="{3A126E2A-18B2-6645-8F7E-51FC06DC75EB}">
      <dgm:prSet phldrT="[Tekst]"/>
      <dgm:spPr/>
      <dgm:t>
        <a:bodyPr/>
        <a:lstStyle/>
        <a:p>
          <a:r>
            <a:rPr lang="nl-NL" dirty="0"/>
            <a:t>Strategie</a:t>
          </a:r>
        </a:p>
      </dgm:t>
    </dgm:pt>
    <dgm:pt modelId="{60FD290F-A438-8E41-8800-F3288828240D}" type="parTrans" cxnId="{984668DF-883B-3A4D-A4E8-7E19C12369B3}">
      <dgm:prSet/>
      <dgm:spPr/>
      <dgm:t>
        <a:bodyPr/>
        <a:lstStyle/>
        <a:p>
          <a:endParaRPr lang="nl-NL"/>
        </a:p>
      </dgm:t>
    </dgm:pt>
    <dgm:pt modelId="{FBB51360-FD5A-744D-A0EE-787C2347B557}" type="sibTrans" cxnId="{984668DF-883B-3A4D-A4E8-7E19C12369B3}">
      <dgm:prSet/>
      <dgm:spPr/>
      <dgm:t>
        <a:bodyPr/>
        <a:lstStyle/>
        <a:p>
          <a:endParaRPr lang="nl-NL"/>
        </a:p>
      </dgm:t>
    </dgm:pt>
    <dgm:pt modelId="{C35B61BF-2079-C748-9EBA-107CC246E87E}">
      <dgm:prSet phldrT="[Tekst]"/>
      <dgm:spPr/>
      <dgm:t>
        <a:bodyPr/>
        <a:lstStyle/>
        <a:p>
          <a:r>
            <a:rPr lang="nl-NL" dirty="0"/>
            <a:t>De acties die we ondernemen </a:t>
          </a:r>
        </a:p>
      </dgm:t>
    </dgm:pt>
    <dgm:pt modelId="{9AD95CF1-00E7-F446-B537-86C1212677AE}" type="parTrans" cxnId="{33C9C54B-6B5E-E548-AF80-C78EAD70273A}">
      <dgm:prSet/>
      <dgm:spPr/>
      <dgm:t>
        <a:bodyPr/>
        <a:lstStyle/>
        <a:p>
          <a:endParaRPr lang="nl-NL"/>
        </a:p>
      </dgm:t>
    </dgm:pt>
    <dgm:pt modelId="{DE6D931A-1666-C94D-9C82-47B0FE3977E8}" type="sibTrans" cxnId="{33C9C54B-6B5E-E548-AF80-C78EAD70273A}">
      <dgm:prSet/>
      <dgm:spPr/>
      <dgm:t>
        <a:bodyPr/>
        <a:lstStyle/>
        <a:p>
          <a:endParaRPr lang="nl-NL"/>
        </a:p>
      </dgm:t>
    </dgm:pt>
    <dgm:pt modelId="{9A3906E5-8C55-E443-8320-A29F223D0F7E}" type="pres">
      <dgm:prSet presAssocID="{1B1CD8BD-3676-A944-A92C-08CC2B044BE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CE126C4-D25D-3E46-B8B9-3A23018430E1}" type="pres">
      <dgm:prSet presAssocID="{5EDB35A9-EA21-7E4F-B371-AB053649316F}" presName="horFlow" presStyleCnt="0"/>
      <dgm:spPr/>
    </dgm:pt>
    <dgm:pt modelId="{898C34E6-1A33-1D49-AC1A-F6C9F3FED902}" type="pres">
      <dgm:prSet presAssocID="{5EDB35A9-EA21-7E4F-B371-AB053649316F}" presName="bigChev" presStyleLbl="node1" presStyleIdx="0" presStyleCnt="3"/>
      <dgm:spPr/>
    </dgm:pt>
    <dgm:pt modelId="{C5B93CCE-395E-F849-A463-13C15B3A51EB}" type="pres">
      <dgm:prSet presAssocID="{2780EE9F-A0C7-7044-A585-9E7378D6D77C}" presName="parTrans" presStyleCnt="0"/>
      <dgm:spPr/>
    </dgm:pt>
    <dgm:pt modelId="{0FF0FB37-C4A1-5F4F-9D93-4E002E9A3A61}" type="pres">
      <dgm:prSet presAssocID="{1A41AAE7-748E-3744-8A0F-A270772661C8}" presName="node" presStyleLbl="alignAccFollowNode1" presStyleIdx="0" presStyleCnt="3">
        <dgm:presLayoutVars>
          <dgm:bulletEnabled val="1"/>
        </dgm:presLayoutVars>
      </dgm:prSet>
      <dgm:spPr/>
    </dgm:pt>
    <dgm:pt modelId="{87C625E1-9F67-CF4C-990E-EF8A55BFA537}" type="pres">
      <dgm:prSet presAssocID="{5EDB35A9-EA21-7E4F-B371-AB053649316F}" presName="vSp" presStyleCnt="0"/>
      <dgm:spPr/>
    </dgm:pt>
    <dgm:pt modelId="{87641DE3-E4EF-DA4C-B63C-171C4FF32FD4}" type="pres">
      <dgm:prSet presAssocID="{25DE5A02-DDA8-F74E-8D7A-E453121B689B}" presName="horFlow" presStyleCnt="0"/>
      <dgm:spPr/>
    </dgm:pt>
    <dgm:pt modelId="{5230467B-0D47-B342-9683-C6EFFBA52529}" type="pres">
      <dgm:prSet presAssocID="{25DE5A02-DDA8-F74E-8D7A-E453121B689B}" presName="bigChev" presStyleLbl="node1" presStyleIdx="1" presStyleCnt="3"/>
      <dgm:spPr/>
    </dgm:pt>
    <dgm:pt modelId="{0A90EECF-2B05-894E-A5D0-83F3D91C9BAB}" type="pres">
      <dgm:prSet presAssocID="{13873979-85A8-B64C-BA31-D937D4387549}" presName="parTrans" presStyleCnt="0"/>
      <dgm:spPr/>
    </dgm:pt>
    <dgm:pt modelId="{35D38B10-B946-8E4A-8B00-DC673B8DE418}" type="pres">
      <dgm:prSet presAssocID="{D99D9E47-65A8-EC44-8C6A-81EF69C5B9E4}" presName="node" presStyleLbl="alignAccFollowNode1" presStyleIdx="1" presStyleCnt="3">
        <dgm:presLayoutVars>
          <dgm:bulletEnabled val="1"/>
        </dgm:presLayoutVars>
      </dgm:prSet>
      <dgm:spPr/>
    </dgm:pt>
    <dgm:pt modelId="{5D143DF9-380F-5046-8E2D-CC88B9AF6DBF}" type="pres">
      <dgm:prSet presAssocID="{25DE5A02-DDA8-F74E-8D7A-E453121B689B}" presName="vSp" presStyleCnt="0"/>
      <dgm:spPr/>
    </dgm:pt>
    <dgm:pt modelId="{C6B58DD4-82C7-2F47-9B66-D5A266E08C02}" type="pres">
      <dgm:prSet presAssocID="{3A126E2A-18B2-6645-8F7E-51FC06DC75EB}" presName="horFlow" presStyleCnt="0"/>
      <dgm:spPr/>
    </dgm:pt>
    <dgm:pt modelId="{52EBBEA0-0D55-3A43-AFBB-C2E8B8D115C8}" type="pres">
      <dgm:prSet presAssocID="{3A126E2A-18B2-6645-8F7E-51FC06DC75EB}" presName="bigChev" presStyleLbl="node1" presStyleIdx="2" presStyleCnt="3"/>
      <dgm:spPr/>
    </dgm:pt>
    <dgm:pt modelId="{4BFE4703-AE53-0846-8D9C-72FC03C7E262}" type="pres">
      <dgm:prSet presAssocID="{9AD95CF1-00E7-F446-B537-86C1212677AE}" presName="parTrans" presStyleCnt="0"/>
      <dgm:spPr/>
    </dgm:pt>
    <dgm:pt modelId="{207BC3EC-B9A2-184A-92F4-C3F854C1D914}" type="pres">
      <dgm:prSet presAssocID="{C35B61BF-2079-C748-9EBA-107CC246E87E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30F5750F-5996-EC4B-AEFA-B609B8554C5F}" srcId="{1B1CD8BD-3676-A944-A92C-08CC2B044BE1}" destId="{5EDB35A9-EA21-7E4F-B371-AB053649316F}" srcOrd="0" destOrd="0" parTransId="{866C704D-DCA3-8047-81E1-B4DE8332C884}" sibTransId="{4F02B795-DCC2-2942-889A-C7671E59AAA3}"/>
    <dgm:cxn modelId="{090D342C-7662-0240-B73B-3B98A2C044D0}" type="presOf" srcId="{3A126E2A-18B2-6645-8F7E-51FC06DC75EB}" destId="{52EBBEA0-0D55-3A43-AFBB-C2E8B8D115C8}" srcOrd="0" destOrd="0" presId="urn:microsoft.com/office/officeart/2005/8/layout/lProcess3"/>
    <dgm:cxn modelId="{3EEDBF4B-6DE2-B746-AF90-3622FA6CF029}" srcId="{5EDB35A9-EA21-7E4F-B371-AB053649316F}" destId="{1A41AAE7-748E-3744-8A0F-A270772661C8}" srcOrd="0" destOrd="0" parTransId="{2780EE9F-A0C7-7044-A585-9E7378D6D77C}" sibTransId="{08D14235-B81F-AE4F-B7A8-1CA626015DE2}"/>
    <dgm:cxn modelId="{33C9C54B-6B5E-E548-AF80-C78EAD70273A}" srcId="{3A126E2A-18B2-6645-8F7E-51FC06DC75EB}" destId="{C35B61BF-2079-C748-9EBA-107CC246E87E}" srcOrd="0" destOrd="0" parTransId="{9AD95CF1-00E7-F446-B537-86C1212677AE}" sibTransId="{DE6D931A-1666-C94D-9C82-47B0FE3977E8}"/>
    <dgm:cxn modelId="{B1330F5D-96C6-2D4B-893E-CAE0053213CD}" type="presOf" srcId="{D99D9E47-65A8-EC44-8C6A-81EF69C5B9E4}" destId="{35D38B10-B946-8E4A-8B00-DC673B8DE418}" srcOrd="0" destOrd="0" presId="urn:microsoft.com/office/officeart/2005/8/layout/lProcess3"/>
    <dgm:cxn modelId="{684B8863-BCC5-C849-AD85-F377DABF821F}" type="presOf" srcId="{C35B61BF-2079-C748-9EBA-107CC246E87E}" destId="{207BC3EC-B9A2-184A-92F4-C3F854C1D914}" srcOrd="0" destOrd="0" presId="urn:microsoft.com/office/officeart/2005/8/layout/lProcess3"/>
    <dgm:cxn modelId="{1116628D-0F56-E34A-9A46-BD9922FBC238}" srcId="{25DE5A02-DDA8-F74E-8D7A-E453121B689B}" destId="{D99D9E47-65A8-EC44-8C6A-81EF69C5B9E4}" srcOrd="0" destOrd="0" parTransId="{13873979-85A8-B64C-BA31-D937D4387549}" sibTransId="{AB10E3D9-35D0-5241-8B5C-5B4B2F9F7345}"/>
    <dgm:cxn modelId="{3484488F-7783-4B4F-9ACE-3A58FD4C9CD8}" type="presOf" srcId="{1A41AAE7-748E-3744-8A0F-A270772661C8}" destId="{0FF0FB37-C4A1-5F4F-9D93-4E002E9A3A61}" srcOrd="0" destOrd="0" presId="urn:microsoft.com/office/officeart/2005/8/layout/lProcess3"/>
    <dgm:cxn modelId="{1C01EB93-9479-9E4A-8AF4-4C9377A47C1B}" type="presOf" srcId="{1B1CD8BD-3676-A944-A92C-08CC2B044BE1}" destId="{9A3906E5-8C55-E443-8320-A29F223D0F7E}" srcOrd="0" destOrd="0" presId="urn:microsoft.com/office/officeart/2005/8/layout/lProcess3"/>
    <dgm:cxn modelId="{0466C599-F2D8-094E-834F-7BACB37E67F1}" type="presOf" srcId="{5EDB35A9-EA21-7E4F-B371-AB053649316F}" destId="{898C34E6-1A33-1D49-AC1A-F6C9F3FED902}" srcOrd="0" destOrd="0" presId="urn:microsoft.com/office/officeart/2005/8/layout/lProcess3"/>
    <dgm:cxn modelId="{984668DF-883B-3A4D-A4E8-7E19C12369B3}" srcId="{1B1CD8BD-3676-A944-A92C-08CC2B044BE1}" destId="{3A126E2A-18B2-6645-8F7E-51FC06DC75EB}" srcOrd="2" destOrd="0" parTransId="{60FD290F-A438-8E41-8800-F3288828240D}" sibTransId="{FBB51360-FD5A-744D-A0EE-787C2347B557}"/>
    <dgm:cxn modelId="{C1C749FC-322C-2F4D-BD64-28019ACA002D}" type="presOf" srcId="{25DE5A02-DDA8-F74E-8D7A-E453121B689B}" destId="{5230467B-0D47-B342-9683-C6EFFBA52529}" srcOrd="0" destOrd="0" presId="urn:microsoft.com/office/officeart/2005/8/layout/lProcess3"/>
    <dgm:cxn modelId="{9B5936FD-F252-FA49-AC64-08587F9B9D65}" srcId="{1B1CD8BD-3676-A944-A92C-08CC2B044BE1}" destId="{25DE5A02-DDA8-F74E-8D7A-E453121B689B}" srcOrd="1" destOrd="0" parTransId="{A426520F-68A4-0D46-BEE8-DD5124BFB97D}" sibTransId="{52E712B9-754F-054C-9A68-45C0388FAC04}"/>
    <dgm:cxn modelId="{2B1E953F-2AA5-D54D-825C-B826A30203D8}" type="presParOf" srcId="{9A3906E5-8C55-E443-8320-A29F223D0F7E}" destId="{7CE126C4-D25D-3E46-B8B9-3A23018430E1}" srcOrd="0" destOrd="0" presId="urn:microsoft.com/office/officeart/2005/8/layout/lProcess3"/>
    <dgm:cxn modelId="{63FE2087-4065-B449-8DF1-0733B604E716}" type="presParOf" srcId="{7CE126C4-D25D-3E46-B8B9-3A23018430E1}" destId="{898C34E6-1A33-1D49-AC1A-F6C9F3FED902}" srcOrd="0" destOrd="0" presId="urn:microsoft.com/office/officeart/2005/8/layout/lProcess3"/>
    <dgm:cxn modelId="{5534D800-DF58-2A4F-9B45-A9FC941443EB}" type="presParOf" srcId="{7CE126C4-D25D-3E46-B8B9-3A23018430E1}" destId="{C5B93CCE-395E-F849-A463-13C15B3A51EB}" srcOrd="1" destOrd="0" presId="urn:microsoft.com/office/officeart/2005/8/layout/lProcess3"/>
    <dgm:cxn modelId="{5A6011C4-B164-6E42-9246-841CE500FCD6}" type="presParOf" srcId="{7CE126C4-D25D-3E46-B8B9-3A23018430E1}" destId="{0FF0FB37-C4A1-5F4F-9D93-4E002E9A3A61}" srcOrd="2" destOrd="0" presId="urn:microsoft.com/office/officeart/2005/8/layout/lProcess3"/>
    <dgm:cxn modelId="{E2547C06-54E7-D340-A14C-0D97185A6E5D}" type="presParOf" srcId="{9A3906E5-8C55-E443-8320-A29F223D0F7E}" destId="{87C625E1-9F67-CF4C-990E-EF8A55BFA537}" srcOrd="1" destOrd="0" presId="urn:microsoft.com/office/officeart/2005/8/layout/lProcess3"/>
    <dgm:cxn modelId="{FC0C2FCD-B6C8-A141-960D-45A02B2E74E8}" type="presParOf" srcId="{9A3906E5-8C55-E443-8320-A29F223D0F7E}" destId="{87641DE3-E4EF-DA4C-B63C-171C4FF32FD4}" srcOrd="2" destOrd="0" presId="urn:microsoft.com/office/officeart/2005/8/layout/lProcess3"/>
    <dgm:cxn modelId="{417D09FC-D933-8645-A820-B3CFF09D1EFA}" type="presParOf" srcId="{87641DE3-E4EF-DA4C-B63C-171C4FF32FD4}" destId="{5230467B-0D47-B342-9683-C6EFFBA52529}" srcOrd="0" destOrd="0" presId="urn:microsoft.com/office/officeart/2005/8/layout/lProcess3"/>
    <dgm:cxn modelId="{6601C998-C491-8A4A-8AE0-409FA3006D50}" type="presParOf" srcId="{87641DE3-E4EF-DA4C-B63C-171C4FF32FD4}" destId="{0A90EECF-2B05-894E-A5D0-83F3D91C9BAB}" srcOrd="1" destOrd="0" presId="urn:microsoft.com/office/officeart/2005/8/layout/lProcess3"/>
    <dgm:cxn modelId="{7FB30DF4-E61F-D54E-8AE9-4D286DADC79E}" type="presParOf" srcId="{87641DE3-E4EF-DA4C-B63C-171C4FF32FD4}" destId="{35D38B10-B946-8E4A-8B00-DC673B8DE418}" srcOrd="2" destOrd="0" presId="urn:microsoft.com/office/officeart/2005/8/layout/lProcess3"/>
    <dgm:cxn modelId="{92D8C5C2-A8C8-5645-B0FA-48B65BB659EF}" type="presParOf" srcId="{9A3906E5-8C55-E443-8320-A29F223D0F7E}" destId="{5D143DF9-380F-5046-8E2D-CC88B9AF6DBF}" srcOrd="3" destOrd="0" presId="urn:microsoft.com/office/officeart/2005/8/layout/lProcess3"/>
    <dgm:cxn modelId="{6AF689F8-A041-2C47-A990-06603657021D}" type="presParOf" srcId="{9A3906E5-8C55-E443-8320-A29F223D0F7E}" destId="{C6B58DD4-82C7-2F47-9B66-D5A266E08C02}" srcOrd="4" destOrd="0" presId="urn:microsoft.com/office/officeart/2005/8/layout/lProcess3"/>
    <dgm:cxn modelId="{4A4F2384-6553-2D49-A4E9-EA8B764E71A9}" type="presParOf" srcId="{C6B58DD4-82C7-2F47-9B66-D5A266E08C02}" destId="{52EBBEA0-0D55-3A43-AFBB-C2E8B8D115C8}" srcOrd="0" destOrd="0" presId="urn:microsoft.com/office/officeart/2005/8/layout/lProcess3"/>
    <dgm:cxn modelId="{ABB7A259-5FA7-9441-92FD-6BC0D2F9C5A2}" type="presParOf" srcId="{C6B58DD4-82C7-2F47-9B66-D5A266E08C02}" destId="{4BFE4703-AE53-0846-8D9C-72FC03C7E262}" srcOrd="1" destOrd="0" presId="urn:microsoft.com/office/officeart/2005/8/layout/lProcess3"/>
    <dgm:cxn modelId="{AED31B8B-9999-2E48-BA64-DAD6149E190A}" type="presParOf" srcId="{C6B58DD4-82C7-2F47-9B66-D5A266E08C02}" destId="{207BC3EC-B9A2-184A-92F4-C3F854C1D914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49F907-139C-E449-B814-055D2E658CAB}" type="doc">
      <dgm:prSet loTypeId="urn:microsoft.com/office/officeart/2005/8/layout/radial3" loCatId="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5D1B3F80-C30E-974A-B676-8BB0E7E0B7B4}">
      <dgm:prSet phldrT="[Tekst]"/>
      <dgm:spPr/>
      <dgm:t>
        <a:bodyPr/>
        <a:lstStyle/>
        <a:p>
          <a:r>
            <a:rPr lang="nl-NL" dirty="0"/>
            <a:t>Beleid</a:t>
          </a:r>
        </a:p>
      </dgm:t>
    </dgm:pt>
    <dgm:pt modelId="{2538CC94-34A8-2344-BD89-4B256E4BE689}" type="parTrans" cxnId="{763EB95C-E569-CB42-BCE2-B35D6004DE11}">
      <dgm:prSet/>
      <dgm:spPr/>
      <dgm:t>
        <a:bodyPr/>
        <a:lstStyle/>
        <a:p>
          <a:endParaRPr lang="nl-NL"/>
        </a:p>
      </dgm:t>
    </dgm:pt>
    <dgm:pt modelId="{2DFD9138-7A43-5C42-A44B-19BF6D1F6BDC}" type="sibTrans" cxnId="{763EB95C-E569-CB42-BCE2-B35D6004DE11}">
      <dgm:prSet/>
      <dgm:spPr/>
      <dgm:t>
        <a:bodyPr/>
        <a:lstStyle/>
        <a:p>
          <a:endParaRPr lang="nl-NL"/>
        </a:p>
      </dgm:t>
    </dgm:pt>
    <dgm:pt modelId="{16D41F30-65F1-A846-BCB6-59D6EEDEB67B}">
      <dgm:prSet phldrT="[Tekst]"/>
      <dgm:spPr/>
      <dgm:t>
        <a:bodyPr/>
        <a:lstStyle/>
        <a:p>
          <a:r>
            <a:rPr lang="nl-NL" dirty="0"/>
            <a:t>Doelen</a:t>
          </a:r>
        </a:p>
      </dgm:t>
    </dgm:pt>
    <dgm:pt modelId="{EB3B9EA3-3B48-C44F-B8DB-58A147A01F60}" type="parTrans" cxnId="{5F3787D1-DFD8-D14B-AB9C-D040858892B3}">
      <dgm:prSet/>
      <dgm:spPr/>
      <dgm:t>
        <a:bodyPr/>
        <a:lstStyle/>
        <a:p>
          <a:endParaRPr lang="nl-NL"/>
        </a:p>
      </dgm:t>
    </dgm:pt>
    <dgm:pt modelId="{69CC6E80-5778-B046-B485-93D2F7E10226}" type="sibTrans" cxnId="{5F3787D1-DFD8-D14B-AB9C-D040858892B3}">
      <dgm:prSet/>
      <dgm:spPr/>
      <dgm:t>
        <a:bodyPr/>
        <a:lstStyle/>
        <a:p>
          <a:endParaRPr lang="nl-NL"/>
        </a:p>
      </dgm:t>
    </dgm:pt>
    <dgm:pt modelId="{3DCE05F4-B8BA-954E-891C-13C65E4D1A5E}">
      <dgm:prSet phldrT="[Tekst]"/>
      <dgm:spPr/>
      <dgm:t>
        <a:bodyPr/>
        <a:lstStyle/>
        <a:p>
          <a:r>
            <a:rPr lang="nl-NL" dirty="0"/>
            <a:t>Middelen</a:t>
          </a:r>
        </a:p>
      </dgm:t>
    </dgm:pt>
    <dgm:pt modelId="{8C383442-C2C2-9540-A39B-F859E313332B}" type="parTrans" cxnId="{30F80F3A-47A0-A946-8B7F-300330E9733F}">
      <dgm:prSet/>
      <dgm:spPr/>
      <dgm:t>
        <a:bodyPr/>
        <a:lstStyle/>
        <a:p>
          <a:endParaRPr lang="nl-NL"/>
        </a:p>
      </dgm:t>
    </dgm:pt>
    <dgm:pt modelId="{55019D2B-2FFA-EB4B-BE29-54DE41D6676C}" type="sibTrans" cxnId="{30F80F3A-47A0-A946-8B7F-300330E9733F}">
      <dgm:prSet/>
      <dgm:spPr/>
      <dgm:t>
        <a:bodyPr/>
        <a:lstStyle/>
        <a:p>
          <a:endParaRPr lang="nl-NL"/>
        </a:p>
      </dgm:t>
    </dgm:pt>
    <dgm:pt modelId="{A813D3BF-8191-4F41-8816-C3C9AD2067ED}">
      <dgm:prSet phldrT="[Tekst]"/>
      <dgm:spPr/>
      <dgm:t>
        <a:bodyPr/>
        <a:lstStyle/>
        <a:p>
          <a:r>
            <a:rPr lang="nl-NL" dirty="0"/>
            <a:t>Tijdpad</a:t>
          </a:r>
        </a:p>
      </dgm:t>
    </dgm:pt>
    <dgm:pt modelId="{811CC9C7-E4ED-5F4F-A9BF-680C0ADC96EB}" type="parTrans" cxnId="{242FA59E-5089-F141-BB69-9D818D754233}">
      <dgm:prSet/>
      <dgm:spPr/>
      <dgm:t>
        <a:bodyPr/>
        <a:lstStyle/>
        <a:p>
          <a:endParaRPr lang="nl-NL"/>
        </a:p>
      </dgm:t>
    </dgm:pt>
    <dgm:pt modelId="{8DB1F262-347B-A443-BDB3-4A40D355267A}" type="sibTrans" cxnId="{242FA59E-5089-F141-BB69-9D818D754233}">
      <dgm:prSet/>
      <dgm:spPr/>
      <dgm:t>
        <a:bodyPr/>
        <a:lstStyle/>
        <a:p>
          <a:endParaRPr lang="nl-NL"/>
        </a:p>
      </dgm:t>
    </dgm:pt>
    <dgm:pt modelId="{9DC6FECD-E152-AD48-B55F-AE44F1EABAE9}" type="pres">
      <dgm:prSet presAssocID="{FD49F907-139C-E449-B814-055D2E658CAB}" presName="composite" presStyleCnt="0">
        <dgm:presLayoutVars>
          <dgm:chMax val="1"/>
          <dgm:dir/>
          <dgm:resizeHandles val="exact"/>
        </dgm:presLayoutVars>
      </dgm:prSet>
      <dgm:spPr/>
    </dgm:pt>
    <dgm:pt modelId="{54F217F2-17C7-5944-9F09-A63609F3FD74}" type="pres">
      <dgm:prSet presAssocID="{FD49F907-139C-E449-B814-055D2E658CAB}" presName="radial" presStyleCnt="0">
        <dgm:presLayoutVars>
          <dgm:animLvl val="ctr"/>
        </dgm:presLayoutVars>
      </dgm:prSet>
      <dgm:spPr/>
    </dgm:pt>
    <dgm:pt modelId="{FB62F6B9-54C1-BB47-88DE-93B5B1DDC3EC}" type="pres">
      <dgm:prSet presAssocID="{5D1B3F80-C30E-974A-B676-8BB0E7E0B7B4}" presName="centerShape" presStyleLbl="vennNode1" presStyleIdx="0" presStyleCnt="4"/>
      <dgm:spPr/>
    </dgm:pt>
    <dgm:pt modelId="{C6AE4FCC-BDEE-8F4E-8390-F66C78C98158}" type="pres">
      <dgm:prSet presAssocID="{16D41F30-65F1-A846-BCB6-59D6EEDEB67B}" presName="node" presStyleLbl="vennNode1" presStyleIdx="1" presStyleCnt="4" custScaleX="138487" custScaleY="140315">
        <dgm:presLayoutVars>
          <dgm:bulletEnabled val="1"/>
        </dgm:presLayoutVars>
      </dgm:prSet>
      <dgm:spPr/>
    </dgm:pt>
    <dgm:pt modelId="{E18AF171-43E4-054D-A90B-5A528E21C0D4}" type="pres">
      <dgm:prSet presAssocID="{3DCE05F4-B8BA-954E-891C-13C65E4D1A5E}" presName="node" presStyleLbl="vennNode1" presStyleIdx="2" presStyleCnt="4" custScaleX="154283" custScaleY="153821">
        <dgm:presLayoutVars>
          <dgm:bulletEnabled val="1"/>
        </dgm:presLayoutVars>
      </dgm:prSet>
      <dgm:spPr/>
    </dgm:pt>
    <dgm:pt modelId="{39325DFB-BB45-7D4B-87B5-EF48C24BCF22}" type="pres">
      <dgm:prSet presAssocID="{A813D3BF-8191-4F41-8816-C3C9AD2067ED}" presName="node" presStyleLbl="vennNode1" presStyleIdx="3" presStyleCnt="4" custScaleX="160493" custScaleY="160574">
        <dgm:presLayoutVars>
          <dgm:bulletEnabled val="1"/>
        </dgm:presLayoutVars>
      </dgm:prSet>
      <dgm:spPr/>
    </dgm:pt>
  </dgm:ptLst>
  <dgm:cxnLst>
    <dgm:cxn modelId="{CC84CF07-AB78-4042-AC51-68D09F1CC066}" type="presOf" srcId="{3DCE05F4-B8BA-954E-891C-13C65E4D1A5E}" destId="{E18AF171-43E4-054D-A90B-5A528E21C0D4}" srcOrd="0" destOrd="0" presId="urn:microsoft.com/office/officeart/2005/8/layout/radial3"/>
    <dgm:cxn modelId="{23CDBB23-839E-864E-AF84-E5D4687373B4}" type="presOf" srcId="{16D41F30-65F1-A846-BCB6-59D6EEDEB67B}" destId="{C6AE4FCC-BDEE-8F4E-8390-F66C78C98158}" srcOrd="0" destOrd="0" presId="urn:microsoft.com/office/officeart/2005/8/layout/radial3"/>
    <dgm:cxn modelId="{30F80F3A-47A0-A946-8B7F-300330E9733F}" srcId="{5D1B3F80-C30E-974A-B676-8BB0E7E0B7B4}" destId="{3DCE05F4-B8BA-954E-891C-13C65E4D1A5E}" srcOrd="1" destOrd="0" parTransId="{8C383442-C2C2-9540-A39B-F859E313332B}" sibTransId="{55019D2B-2FFA-EB4B-BE29-54DE41D6676C}"/>
    <dgm:cxn modelId="{763EB95C-E569-CB42-BCE2-B35D6004DE11}" srcId="{FD49F907-139C-E449-B814-055D2E658CAB}" destId="{5D1B3F80-C30E-974A-B676-8BB0E7E0B7B4}" srcOrd="0" destOrd="0" parTransId="{2538CC94-34A8-2344-BD89-4B256E4BE689}" sibTransId="{2DFD9138-7A43-5C42-A44B-19BF6D1F6BDC}"/>
    <dgm:cxn modelId="{27F8838B-5FA1-4848-AE04-A81FCD2F7A68}" type="presOf" srcId="{FD49F907-139C-E449-B814-055D2E658CAB}" destId="{9DC6FECD-E152-AD48-B55F-AE44F1EABAE9}" srcOrd="0" destOrd="0" presId="urn:microsoft.com/office/officeart/2005/8/layout/radial3"/>
    <dgm:cxn modelId="{242FA59E-5089-F141-BB69-9D818D754233}" srcId="{5D1B3F80-C30E-974A-B676-8BB0E7E0B7B4}" destId="{A813D3BF-8191-4F41-8816-C3C9AD2067ED}" srcOrd="2" destOrd="0" parTransId="{811CC9C7-E4ED-5F4F-A9BF-680C0ADC96EB}" sibTransId="{8DB1F262-347B-A443-BDB3-4A40D355267A}"/>
    <dgm:cxn modelId="{7D4EA7BD-7225-BD4A-9809-4282DEA97106}" type="presOf" srcId="{A813D3BF-8191-4F41-8816-C3C9AD2067ED}" destId="{39325DFB-BB45-7D4B-87B5-EF48C24BCF22}" srcOrd="0" destOrd="0" presId="urn:microsoft.com/office/officeart/2005/8/layout/radial3"/>
    <dgm:cxn modelId="{5F3787D1-DFD8-D14B-AB9C-D040858892B3}" srcId="{5D1B3F80-C30E-974A-B676-8BB0E7E0B7B4}" destId="{16D41F30-65F1-A846-BCB6-59D6EEDEB67B}" srcOrd="0" destOrd="0" parTransId="{EB3B9EA3-3B48-C44F-B8DB-58A147A01F60}" sibTransId="{69CC6E80-5778-B046-B485-93D2F7E10226}"/>
    <dgm:cxn modelId="{82645ED6-6FF7-E748-9976-561C69107830}" type="presOf" srcId="{5D1B3F80-C30E-974A-B676-8BB0E7E0B7B4}" destId="{FB62F6B9-54C1-BB47-88DE-93B5B1DDC3EC}" srcOrd="0" destOrd="0" presId="urn:microsoft.com/office/officeart/2005/8/layout/radial3"/>
    <dgm:cxn modelId="{C0A4FAC2-C9A6-B942-A8A9-3A5939940021}" type="presParOf" srcId="{9DC6FECD-E152-AD48-B55F-AE44F1EABAE9}" destId="{54F217F2-17C7-5944-9F09-A63609F3FD74}" srcOrd="0" destOrd="0" presId="urn:microsoft.com/office/officeart/2005/8/layout/radial3"/>
    <dgm:cxn modelId="{76861F2C-8F72-204A-A72A-7B2F3D86FCC3}" type="presParOf" srcId="{54F217F2-17C7-5944-9F09-A63609F3FD74}" destId="{FB62F6B9-54C1-BB47-88DE-93B5B1DDC3EC}" srcOrd="0" destOrd="0" presId="urn:microsoft.com/office/officeart/2005/8/layout/radial3"/>
    <dgm:cxn modelId="{98473FF6-62FB-B94F-AB49-D4F5B5E9DEAD}" type="presParOf" srcId="{54F217F2-17C7-5944-9F09-A63609F3FD74}" destId="{C6AE4FCC-BDEE-8F4E-8390-F66C78C98158}" srcOrd="1" destOrd="0" presId="urn:microsoft.com/office/officeart/2005/8/layout/radial3"/>
    <dgm:cxn modelId="{4A8D2E6A-29AA-8740-AE38-3A2894DA51E6}" type="presParOf" srcId="{54F217F2-17C7-5944-9F09-A63609F3FD74}" destId="{E18AF171-43E4-054D-A90B-5A528E21C0D4}" srcOrd="2" destOrd="0" presId="urn:microsoft.com/office/officeart/2005/8/layout/radial3"/>
    <dgm:cxn modelId="{159272C4-7152-C049-B903-D0556457953C}" type="presParOf" srcId="{54F217F2-17C7-5944-9F09-A63609F3FD74}" destId="{39325DFB-BB45-7D4B-87B5-EF48C24BCF2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C34E6-1A33-1D49-AC1A-F6C9F3FED902}">
      <dsp:nvSpPr>
        <dsp:cNvPr id="0" name=""/>
        <dsp:cNvSpPr/>
      </dsp:nvSpPr>
      <dsp:spPr>
        <a:xfrm>
          <a:off x="364505" y="1582"/>
          <a:ext cx="3997797" cy="159911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Missie</a:t>
          </a:r>
        </a:p>
      </dsp:txBody>
      <dsp:txXfrm>
        <a:off x="1164064" y="1582"/>
        <a:ext cx="2398679" cy="1599118"/>
      </dsp:txXfrm>
    </dsp:sp>
    <dsp:sp modelId="{0FF0FB37-C4A1-5F4F-9D93-4E002E9A3A61}">
      <dsp:nvSpPr>
        <dsp:cNvPr id="0" name=""/>
        <dsp:cNvSpPr/>
      </dsp:nvSpPr>
      <dsp:spPr>
        <a:xfrm>
          <a:off x="3842588" y="137507"/>
          <a:ext cx="3318171" cy="132726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Waarom de organisatie bestaat</a:t>
          </a:r>
        </a:p>
      </dsp:txBody>
      <dsp:txXfrm>
        <a:off x="4506222" y="137507"/>
        <a:ext cx="1990903" cy="1327268"/>
      </dsp:txXfrm>
    </dsp:sp>
    <dsp:sp modelId="{5230467B-0D47-B342-9683-C6EFFBA52529}">
      <dsp:nvSpPr>
        <dsp:cNvPr id="0" name=""/>
        <dsp:cNvSpPr/>
      </dsp:nvSpPr>
      <dsp:spPr>
        <a:xfrm>
          <a:off x="364505" y="1824578"/>
          <a:ext cx="3997797" cy="159911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Visie</a:t>
          </a:r>
        </a:p>
      </dsp:txBody>
      <dsp:txXfrm>
        <a:off x="1164064" y="1824578"/>
        <a:ext cx="2398679" cy="1599118"/>
      </dsp:txXfrm>
    </dsp:sp>
    <dsp:sp modelId="{35D38B10-B946-8E4A-8B00-DC673B8DE418}">
      <dsp:nvSpPr>
        <dsp:cNvPr id="0" name=""/>
        <dsp:cNvSpPr/>
      </dsp:nvSpPr>
      <dsp:spPr>
        <a:xfrm>
          <a:off x="3842588" y="1960503"/>
          <a:ext cx="3318171" cy="132726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Wat willen we zijn, en hoe realiseren we de missie?</a:t>
          </a:r>
        </a:p>
      </dsp:txBody>
      <dsp:txXfrm>
        <a:off x="4506222" y="1960503"/>
        <a:ext cx="1990903" cy="1327268"/>
      </dsp:txXfrm>
    </dsp:sp>
    <dsp:sp modelId="{52EBBEA0-0D55-3A43-AFBB-C2E8B8D115C8}">
      <dsp:nvSpPr>
        <dsp:cNvPr id="0" name=""/>
        <dsp:cNvSpPr/>
      </dsp:nvSpPr>
      <dsp:spPr>
        <a:xfrm>
          <a:off x="364505" y="3647573"/>
          <a:ext cx="3997797" cy="159911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Strategie</a:t>
          </a:r>
        </a:p>
      </dsp:txBody>
      <dsp:txXfrm>
        <a:off x="1164064" y="3647573"/>
        <a:ext cx="2398679" cy="1599118"/>
      </dsp:txXfrm>
    </dsp:sp>
    <dsp:sp modelId="{207BC3EC-B9A2-184A-92F4-C3F854C1D914}">
      <dsp:nvSpPr>
        <dsp:cNvPr id="0" name=""/>
        <dsp:cNvSpPr/>
      </dsp:nvSpPr>
      <dsp:spPr>
        <a:xfrm>
          <a:off x="3842588" y="3783498"/>
          <a:ext cx="3318171" cy="1327268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De acties die we ondernemen </a:t>
          </a:r>
        </a:p>
      </dsp:txBody>
      <dsp:txXfrm>
        <a:off x="4506222" y="3783498"/>
        <a:ext cx="1990903" cy="1327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2F6B9-54C1-BB47-88DE-93B5B1DDC3EC}">
      <dsp:nvSpPr>
        <dsp:cNvPr id="0" name=""/>
        <dsp:cNvSpPr/>
      </dsp:nvSpPr>
      <dsp:spPr>
        <a:xfrm>
          <a:off x="1553996" y="1454946"/>
          <a:ext cx="3223793" cy="322379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alpha val="5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700" kern="1200" dirty="0"/>
            <a:t>Beleid</a:t>
          </a:r>
        </a:p>
      </dsp:txBody>
      <dsp:txXfrm>
        <a:off x="2026110" y="1927060"/>
        <a:ext cx="2279565" cy="2279565"/>
      </dsp:txXfrm>
    </dsp:sp>
    <dsp:sp modelId="{C6AE4FCC-BDEE-8F4E-8390-F66C78C98158}">
      <dsp:nvSpPr>
        <dsp:cNvPr id="0" name=""/>
        <dsp:cNvSpPr/>
      </dsp:nvSpPr>
      <dsp:spPr>
        <a:xfrm>
          <a:off x="2049759" y="-161402"/>
          <a:ext cx="2232267" cy="226173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1667626"/>
                <a:satOff val="1233"/>
                <a:lumOff val="346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alpha val="50000"/>
                <a:hueOff val="1667626"/>
                <a:satOff val="1233"/>
                <a:lumOff val="3464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alpha val="50000"/>
                <a:hueOff val="1667626"/>
                <a:satOff val="1233"/>
                <a:lumOff val="3464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Doelen</a:t>
          </a:r>
        </a:p>
      </dsp:txBody>
      <dsp:txXfrm>
        <a:off x="2376667" y="169821"/>
        <a:ext cx="1578451" cy="1599287"/>
      </dsp:txXfrm>
    </dsp:sp>
    <dsp:sp modelId="{E18AF171-43E4-054D-A90B-5A528E21C0D4}">
      <dsp:nvSpPr>
        <dsp:cNvPr id="0" name=""/>
        <dsp:cNvSpPr/>
      </dsp:nvSpPr>
      <dsp:spPr>
        <a:xfrm>
          <a:off x="3738835" y="2875815"/>
          <a:ext cx="2486882" cy="247943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3335253"/>
                <a:satOff val="2467"/>
                <a:lumOff val="692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alpha val="50000"/>
                <a:hueOff val="3335253"/>
                <a:satOff val="2467"/>
                <a:lumOff val="6927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alpha val="50000"/>
                <a:hueOff val="3335253"/>
                <a:satOff val="2467"/>
                <a:lumOff val="6927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Middelen</a:t>
          </a:r>
        </a:p>
      </dsp:txBody>
      <dsp:txXfrm>
        <a:off x="4103030" y="3238920"/>
        <a:ext cx="1758492" cy="1753226"/>
      </dsp:txXfrm>
    </dsp:sp>
    <dsp:sp modelId="{39325DFB-BB45-7D4B-87B5-EF48C24BCF22}">
      <dsp:nvSpPr>
        <dsp:cNvPr id="0" name=""/>
        <dsp:cNvSpPr/>
      </dsp:nvSpPr>
      <dsp:spPr>
        <a:xfrm>
          <a:off x="56019" y="2821389"/>
          <a:ext cx="2586981" cy="258828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5002879"/>
                <a:satOff val="3700"/>
                <a:lumOff val="1039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alpha val="50000"/>
                <a:hueOff val="5002879"/>
                <a:satOff val="3700"/>
                <a:lumOff val="10391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alpha val="50000"/>
                <a:hueOff val="5002879"/>
                <a:satOff val="3700"/>
                <a:lumOff val="10391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Tijdpad</a:t>
          </a:r>
        </a:p>
      </dsp:txBody>
      <dsp:txXfrm>
        <a:off x="434874" y="3200435"/>
        <a:ext cx="1829271" cy="1830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Zorg en technologie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Thema visie en beleid</a:t>
            </a:r>
          </a:p>
        </p:txBody>
      </p:sp>
    </p:spTree>
    <p:extLst>
      <p:ext uri="{BB962C8B-B14F-4D97-AF65-F5344CB8AC3E}">
        <p14:creationId xmlns:p14="http://schemas.microsoft.com/office/powerpoint/2010/main" val="78638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 weet wat een visie van een organisatie  is.</a:t>
            </a:r>
          </a:p>
          <a:p>
            <a:pPr lvl="0"/>
            <a:r>
              <a:rPr lang="nl-NL" dirty="0"/>
              <a:t>Je kunt uitleggen wat een beleid van een organisatie is (en hoe dat zich verhoudt tot een  visie).</a:t>
            </a:r>
          </a:p>
          <a:p>
            <a:pPr lvl="0"/>
            <a:r>
              <a:rPr lang="nl-NL" dirty="0"/>
              <a:t>Je kunt de visie en het beleid van een zorgorganisatie vertalen naar de inzet van  technologieën  in de dagelijkse  zorg aan cliënten.</a:t>
            </a:r>
          </a:p>
          <a:p>
            <a:pPr lvl="0"/>
            <a:r>
              <a:rPr lang="nl-NL" dirty="0"/>
              <a:t>Je kunt een bijdrage leveren aan het  beleid  voor de inzet  van technologie in de dagelijkse zorg, bijvoorbeeld  door  het  meedoen  in  werkgroepen  of incidenten melden.</a:t>
            </a:r>
          </a:p>
          <a:p>
            <a:r>
              <a:rPr lang="nl-NL" dirty="0"/>
              <a:t>Je weet wat relevante wet- en regelgeving is in relatie tot de inzet van technologische hulpmiddelen en  waar je deze  kunt  vind </a:t>
            </a:r>
          </a:p>
        </p:txBody>
      </p:sp>
    </p:spTree>
    <p:extLst>
      <p:ext uri="{BB962C8B-B14F-4D97-AF65-F5344CB8AC3E}">
        <p14:creationId xmlns:p14="http://schemas.microsoft.com/office/powerpoint/2010/main" val="141771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Visie van een organisatie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Missie </a:t>
            </a:r>
            <a:r>
              <a:rPr lang="nl-NL" sz="2800" dirty="0">
                <a:sym typeface="Wingdings"/>
              </a:rPr>
              <a:t> reden waarom een organisatie bestaat</a:t>
            </a:r>
            <a:br>
              <a:rPr lang="nl-NL" sz="2800" dirty="0">
                <a:sym typeface="Wingdings"/>
              </a:rPr>
            </a:br>
            <a:endParaRPr lang="nl-NL" sz="2800" dirty="0"/>
          </a:p>
          <a:p>
            <a:r>
              <a:rPr lang="nl-NL" sz="2800" dirty="0"/>
              <a:t>Missie is wat je als organisatie wilt bereiken </a:t>
            </a:r>
            <a:r>
              <a:rPr lang="nl-NL" sz="2800" dirty="0">
                <a:sym typeface="Wingdings"/>
              </a:rPr>
              <a:t> doel</a:t>
            </a:r>
            <a:br>
              <a:rPr lang="nl-NL" sz="2800" dirty="0">
                <a:sym typeface="Wingdings"/>
              </a:rPr>
            </a:br>
            <a:endParaRPr lang="nl-NL" sz="2800" dirty="0">
              <a:sym typeface="Wingdings"/>
            </a:endParaRPr>
          </a:p>
          <a:p>
            <a:r>
              <a:rPr lang="nl-NL" sz="2800" dirty="0">
                <a:sym typeface="Wingdings"/>
              </a:rPr>
              <a:t>Visie is de wijze waarop  werkwijze</a:t>
            </a:r>
            <a:r>
              <a:rPr lang="nl-NL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356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Missie, visie en strategie </a:t>
            </a:r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279763"/>
              </p:ext>
            </p:extLst>
          </p:nvPr>
        </p:nvGraphicFramePr>
        <p:xfrm>
          <a:off x="4485503" y="827988"/>
          <a:ext cx="7525265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45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8C34E6-1A33-1D49-AC1A-F6C9F3FED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dgm id="{898C34E6-1A33-1D49-AC1A-F6C9F3FED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dgm id="{898C34E6-1A33-1D49-AC1A-F6C9F3FED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FF0FB37-C4A1-5F4F-9D93-4E002E9A3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graphicEl>
                                              <a:dgm id="{0FF0FB37-C4A1-5F4F-9D93-4E002E9A3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dgm id="{0FF0FB37-C4A1-5F4F-9D93-4E002E9A3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230467B-0D47-B342-9683-C6EFFBA52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dgm id="{5230467B-0D47-B342-9683-C6EFFBA52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dgm id="{5230467B-0D47-B342-9683-C6EFFBA52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5D38B10-B946-8E4A-8B00-DC673B8DE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graphicEl>
                                              <a:dgm id="{35D38B10-B946-8E4A-8B00-DC673B8DE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dgm id="{35D38B10-B946-8E4A-8B00-DC673B8DE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2EBBEA0-0D55-3A43-AFBB-C2E8B8D11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52EBBEA0-0D55-3A43-AFBB-C2E8B8D11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dgm id="{52EBBEA0-0D55-3A43-AFBB-C2E8B8D11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07BC3EC-B9A2-184A-92F4-C3F854C1D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207BC3EC-B9A2-184A-92F4-C3F854C1D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207BC3EC-B9A2-184A-92F4-C3F854C1D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 van visie?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2000" dirty="0"/>
              <a:t>Motiveren van medewerkers;</a:t>
            </a:r>
          </a:p>
          <a:p>
            <a:pPr lvl="0"/>
            <a:r>
              <a:rPr lang="nl-NL" sz="2000" dirty="0"/>
              <a:t>Reguleren van de wijze waarop in teams wordt samengewerkt;</a:t>
            </a:r>
          </a:p>
          <a:p>
            <a:pPr lvl="0"/>
            <a:r>
              <a:rPr lang="nl-NL" sz="2000" dirty="0"/>
              <a:t>Kanaliseren van energie in een team;</a:t>
            </a:r>
          </a:p>
          <a:p>
            <a:pPr lvl="0"/>
            <a:r>
              <a:rPr lang="nl-NL" sz="2000" dirty="0"/>
              <a:t>Focussen van medewerkers op relevante activiteiten;</a:t>
            </a:r>
          </a:p>
          <a:p>
            <a:pPr lvl="0"/>
            <a:r>
              <a:rPr lang="nl-NL" sz="2000" dirty="0"/>
              <a:t>Kaders scheppen voor medewerkers waarbinnen zij bepaalde activiteiten van de organisatie plaatsen en kijken naar hoe deze activiteiten passen binnen een groter geheel.</a:t>
            </a:r>
          </a:p>
        </p:txBody>
      </p:sp>
    </p:spTree>
    <p:extLst>
      <p:ext uri="{BB962C8B-B14F-4D97-AF65-F5344CB8AC3E}">
        <p14:creationId xmlns:p14="http://schemas.microsoft.com/office/powerpoint/2010/main" val="173050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Beleid</a:t>
            </a:r>
            <a:br>
              <a:rPr lang="nl-NL" dirty="0"/>
            </a:br>
            <a:r>
              <a:rPr lang="nl-NL" dirty="0"/>
              <a:t>=</a:t>
            </a:r>
            <a:br>
              <a:rPr lang="nl-NL" dirty="0"/>
            </a:br>
            <a:r>
              <a:rPr lang="nl-NL" dirty="0"/>
              <a:t>Hoe worden </a:t>
            </a:r>
            <a:r>
              <a:rPr lang="nl-NL"/>
              <a:t>doelen bereikt?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466460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48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62F6B9-54C1-BB47-88DE-93B5B1DDC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B62F6B9-54C1-BB47-88DE-93B5B1DDC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B62F6B9-54C1-BB47-88DE-93B5B1DDC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AE4FCC-BDEE-8F4E-8390-F66C78C98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6AE4FCC-BDEE-8F4E-8390-F66C78C98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6AE4FCC-BDEE-8F4E-8390-F66C78C98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8AF171-43E4-054D-A90B-5A528E21C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E18AF171-43E4-054D-A90B-5A528E21C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E18AF171-43E4-054D-A90B-5A528E21C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325DFB-BB45-7D4B-87B5-EF48C24BC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39325DFB-BB45-7D4B-87B5-EF48C24BC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9325DFB-BB45-7D4B-87B5-EF48C24BC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424</TotalTime>
  <Words>212</Words>
  <Application>Microsoft Macintosh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Zorg en technologie</vt:lpstr>
      <vt:lpstr>Leerdoelen</vt:lpstr>
      <vt:lpstr>Visie van een organisatie</vt:lpstr>
      <vt:lpstr>Missie, visie en strategie </vt:lpstr>
      <vt:lpstr>Functie van visie? </vt:lpstr>
      <vt:lpstr>Beleid = Hoe worden doelen bereikt?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 en technologie</dc:title>
  <dc:creator>Richard Prins</dc:creator>
  <cp:lastModifiedBy>Richard Prins</cp:lastModifiedBy>
  <cp:revision>6</cp:revision>
  <dcterms:created xsi:type="dcterms:W3CDTF">2017-09-10T13:44:14Z</dcterms:created>
  <dcterms:modified xsi:type="dcterms:W3CDTF">2018-02-19T10:53:12Z</dcterms:modified>
</cp:coreProperties>
</file>